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2"/>
  </p:notesMasterIdLst>
  <p:handoutMasterIdLst>
    <p:handoutMasterId r:id="rId23"/>
  </p:handoutMasterIdLst>
  <p:sldIdLst>
    <p:sldId id="281" r:id="rId4"/>
    <p:sldId id="284" r:id="rId5"/>
    <p:sldId id="282" r:id="rId6"/>
    <p:sldId id="273" r:id="rId7"/>
    <p:sldId id="285" r:id="rId8"/>
    <p:sldId id="275" r:id="rId9"/>
    <p:sldId id="276" r:id="rId10"/>
    <p:sldId id="277" r:id="rId11"/>
    <p:sldId id="278" r:id="rId12"/>
    <p:sldId id="286" r:id="rId13"/>
    <p:sldId id="287" r:id="rId14"/>
    <p:sldId id="288" r:id="rId15"/>
    <p:sldId id="289" r:id="rId16"/>
    <p:sldId id="290" r:id="rId17"/>
    <p:sldId id="283" r:id="rId18"/>
    <p:sldId id="274" r:id="rId19"/>
    <p:sldId id="279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49" autoAdjust="0"/>
    <p:restoredTop sz="94660"/>
  </p:normalViewPr>
  <p:slideViewPr>
    <p:cSldViewPr snapToGrid="0">
      <p:cViewPr varScale="1">
        <p:scale>
          <a:sx n="94" d="100"/>
          <a:sy n="94" d="100"/>
        </p:scale>
        <p:origin x="918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68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881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0695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739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1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953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804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085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195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585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4659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7779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42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4965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755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3470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483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52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2527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482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9554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18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06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95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1384300" y="2313999"/>
            <a:ext cx="70383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Partie 1 CE2 :  Comparer des fractions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3200" b="1" dirty="0">
              <a:solidFill>
                <a:prstClr val="white"/>
              </a:solidFill>
              <a:latin typeface="Calibri" panose="020F0502020204030204"/>
            </a:endParaRP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Partie 2 CE1 : Utiliser la droite graduée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DE390DE-8326-1BF6-1A2B-52F014220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332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B1587-1590-CC09-7901-3FC23B49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2B33E4-C05F-9677-F3EE-89BEC68E5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831C283-6752-60E6-1394-9812A8D78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/>
              <p:nvPr/>
            </p:nvSpPr>
            <p:spPr>
              <a:xfrm>
                <a:off x="3928746" y="1291077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8746" y="1291077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E07CAC68-7327-DD88-3606-0C49C15ECF7D}"/>
              </a:ext>
            </a:extLst>
          </p:cNvPr>
          <p:cNvSpPr txBox="1"/>
          <p:nvPr/>
        </p:nvSpPr>
        <p:spPr>
          <a:xfrm rot="10800000">
            <a:off x="4346302" y="1509105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845E1B-9959-5887-7F80-FF9744FCE0D0}"/>
              </a:ext>
            </a:extLst>
          </p:cNvPr>
          <p:cNvSpPr/>
          <p:nvPr/>
        </p:nvSpPr>
        <p:spPr>
          <a:xfrm>
            <a:off x="2412000" y="3096757"/>
            <a:ext cx="432000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1826DC5-79A7-06D9-325E-119D11626929}"/>
              </a:ext>
            </a:extLst>
          </p:cNvPr>
          <p:cNvGrpSpPr/>
          <p:nvPr/>
        </p:nvGrpSpPr>
        <p:grpSpPr>
          <a:xfrm>
            <a:off x="2412000" y="3100956"/>
            <a:ext cx="4320000" cy="433137"/>
            <a:chOff x="2488531" y="5238415"/>
            <a:chExt cx="4320000" cy="43313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2B23015-03FA-D709-A4A4-BE23EE4928B0}"/>
                </a:ext>
              </a:extLst>
            </p:cNvPr>
            <p:cNvSpPr/>
            <p:nvPr/>
          </p:nvSpPr>
          <p:spPr>
            <a:xfrm>
              <a:off x="248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4070E0C-1D72-745C-2CC6-D96999C69E81}"/>
                </a:ext>
              </a:extLst>
            </p:cNvPr>
            <p:cNvSpPr/>
            <p:nvPr/>
          </p:nvSpPr>
          <p:spPr>
            <a:xfrm>
              <a:off x="320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DC32A7-C3F5-BC49-BB7D-582299AC1E79}"/>
                </a:ext>
              </a:extLst>
            </p:cNvPr>
            <p:cNvSpPr/>
            <p:nvPr/>
          </p:nvSpPr>
          <p:spPr>
            <a:xfrm>
              <a:off x="392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8640E9-8215-31DF-7FA0-F58EAA20665D}"/>
                </a:ext>
              </a:extLst>
            </p:cNvPr>
            <p:cNvSpPr/>
            <p:nvPr/>
          </p:nvSpPr>
          <p:spPr>
            <a:xfrm>
              <a:off x="464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D36F3AB-EB16-E6B5-2BB2-1232E762AD32}"/>
                </a:ext>
              </a:extLst>
            </p:cNvPr>
            <p:cNvSpPr/>
            <p:nvPr/>
          </p:nvSpPr>
          <p:spPr>
            <a:xfrm>
              <a:off x="536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E7BE16-4C84-7399-ADB1-5843A1FCFA88}"/>
                </a:ext>
              </a:extLst>
            </p:cNvPr>
            <p:cNvSpPr/>
            <p:nvPr/>
          </p:nvSpPr>
          <p:spPr>
            <a:xfrm>
              <a:off x="608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BCAC6D23-3CC3-93ED-0F0F-AE75B0F9BE0B}"/>
              </a:ext>
            </a:extLst>
          </p:cNvPr>
          <p:cNvGrpSpPr/>
          <p:nvPr/>
        </p:nvGrpSpPr>
        <p:grpSpPr>
          <a:xfrm>
            <a:off x="2412000" y="4048572"/>
            <a:ext cx="4320000" cy="433137"/>
            <a:chOff x="2488531" y="5238415"/>
            <a:chExt cx="4320000" cy="43313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C959B6B-D102-68CD-6A79-594402A6D792}"/>
                </a:ext>
              </a:extLst>
            </p:cNvPr>
            <p:cNvSpPr/>
            <p:nvPr/>
          </p:nvSpPr>
          <p:spPr>
            <a:xfrm>
              <a:off x="2488531" y="5238415"/>
              <a:ext cx="720000" cy="43313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7127236-B0CD-4D9D-FEA2-B391FD896C36}"/>
                </a:ext>
              </a:extLst>
            </p:cNvPr>
            <p:cNvSpPr/>
            <p:nvPr/>
          </p:nvSpPr>
          <p:spPr>
            <a:xfrm>
              <a:off x="3208531" y="5238415"/>
              <a:ext cx="720000" cy="43313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379879-F6B6-B8FE-0A47-9625D1F184A7}"/>
                </a:ext>
              </a:extLst>
            </p:cNvPr>
            <p:cNvSpPr/>
            <p:nvPr/>
          </p:nvSpPr>
          <p:spPr>
            <a:xfrm>
              <a:off x="3928531" y="5238415"/>
              <a:ext cx="720000" cy="43313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74AA7C2-63A7-4537-EB93-0239A0AC0BAC}"/>
                </a:ext>
              </a:extLst>
            </p:cNvPr>
            <p:cNvSpPr/>
            <p:nvPr/>
          </p:nvSpPr>
          <p:spPr>
            <a:xfrm>
              <a:off x="4648531" y="5238415"/>
              <a:ext cx="720000" cy="433137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A9DAB3F-3735-D33C-4633-B21A6E24981C}"/>
                </a:ext>
              </a:extLst>
            </p:cNvPr>
            <p:cNvSpPr/>
            <p:nvPr/>
          </p:nvSpPr>
          <p:spPr>
            <a:xfrm>
              <a:off x="536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0866129-39A8-78F3-2716-97A8ED57A7B4}"/>
                </a:ext>
              </a:extLst>
            </p:cNvPr>
            <p:cNvSpPr/>
            <p:nvPr/>
          </p:nvSpPr>
          <p:spPr>
            <a:xfrm>
              <a:off x="608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AAEE0851-904C-AAFA-2DC2-1DA2E9F3389C}"/>
                  </a:ext>
                </a:extLst>
              </p:cNvPr>
              <p:cNvSpPr txBox="1"/>
              <p:nvPr/>
            </p:nvSpPr>
            <p:spPr>
              <a:xfrm>
                <a:off x="1731399" y="3803443"/>
                <a:ext cx="320601" cy="9233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num>
                        <m:den>
                          <m:r>
                            <a:rPr kumimoji="0" lang="fr-F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AAEE0851-904C-AAFA-2DC2-1DA2E9F338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399" y="3803443"/>
                <a:ext cx="320601" cy="9233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e 24">
            <a:extLst>
              <a:ext uri="{FF2B5EF4-FFF2-40B4-BE49-F238E27FC236}">
                <a16:creationId xmlns:a16="http://schemas.microsoft.com/office/drawing/2014/main" id="{C507FFEE-CC9E-4778-71AE-1831E97FB8E4}"/>
              </a:ext>
            </a:extLst>
          </p:cNvPr>
          <p:cNvGrpSpPr/>
          <p:nvPr/>
        </p:nvGrpSpPr>
        <p:grpSpPr>
          <a:xfrm>
            <a:off x="2412000" y="4726837"/>
            <a:ext cx="4320000" cy="433137"/>
            <a:chOff x="2488531" y="5238415"/>
            <a:chExt cx="4320000" cy="43313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A84DE5F-7DDB-4841-880C-5D39CB2B32D3}"/>
                </a:ext>
              </a:extLst>
            </p:cNvPr>
            <p:cNvSpPr/>
            <p:nvPr/>
          </p:nvSpPr>
          <p:spPr>
            <a:xfrm>
              <a:off x="2488531" y="5238415"/>
              <a:ext cx="720000" cy="43313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4DE8012-0A1D-4CFF-DAB1-634B4908512E}"/>
                </a:ext>
              </a:extLst>
            </p:cNvPr>
            <p:cNvSpPr/>
            <p:nvPr/>
          </p:nvSpPr>
          <p:spPr>
            <a:xfrm>
              <a:off x="3208531" y="5238415"/>
              <a:ext cx="720000" cy="43313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143ED12-608B-0131-EF46-3BFF0446752A}"/>
                </a:ext>
              </a:extLst>
            </p:cNvPr>
            <p:cNvSpPr/>
            <p:nvPr/>
          </p:nvSpPr>
          <p:spPr>
            <a:xfrm>
              <a:off x="3928531" y="5238415"/>
              <a:ext cx="720000" cy="43313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382DAEC-55DF-7CBE-C779-F0339F2F94ED}"/>
                </a:ext>
              </a:extLst>
            </p:cNvPr>
            <p:cNvSpPr/>
            <p:nvPr/>
          </p:nvSpPr>
          <p:spPr>
            <a:xfrm>
              <a:off x="4648531" y="5238415"/>
              <a:ext cx="720000" cy="43313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1A43A46-F064-6741-83A9-CDC83FE9E63D}"/>
                </a:ext>
              </a:extLst>
            </p:cNvPr>
            <p:cNvSpPr/>
            <p:nvPr/>
          </p:nvSpPr>
          <p:spPr>
            <a:xfrm>
              <a:off x="5368531" y="5238415"/>
              <a:ext cx="720000" cy="43313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D190383-F8D1-7972-14D1-9191751B969C}"/>
                </a:ext>
              </a:extLst>
            </p:cNvPr>
            <p:cNvSpPr/>
            <p:nvPr/>
          </p:nvSpPr>
          <p:spPr>
            <a:xfrm>
              <a:off x="6088531" y="5238415"/>
              <a:ext cx="720000" cy="4331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D8BF1BA5-D2AF-3ECB-FEDB-D75132AF2108}"/>
                  </a:ext>
                </a:extLst>
              </p:cNvPr>
              <p:cNvSpPr txBox="1"/>
              <p:nvPr/>
            </p:nvSpPr>
            <p:spPr>
              <a:xfrm>
                <a:off x="6951099" y="4481709"/>
                <a:ext cx="320601" cy="9351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num>
                        <m:den>
                          <m:r>
                            <a:rPr kumimoji="0" lang="fr-F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D8BF1BA5-D2AF-3ECB-FEDB-D75132AF2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099" y="4481709"/>
                <a:ext cx="320601" cy="9351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602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3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F2135-7738-9967-A0AB-52A1A7E5FE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82B50F-9770-5D11-5173-9AD8EC623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4ECAC2-A338-8015-D56A-BA1BB4D179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4B58AB-A9B7-2E16-256F-1DEEFE0C407F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897781-E6E3-B4EB-041C-9F192C2731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5212FFD-3184-87C2-5F80-7DC81A1120F7}"/>
              </a:ext>
            </a:extLst>
          </p:cNvPr>
          <p:cNvSpPr txBox="1"/>
          <p:nvPr/>
        </p:nvSpPr>
        <p:spPr>
          <a:xfrm>
            <a:off x="1336040" y="2593399"/>
            <a:ext cx="6492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sais comparer des fractions dont le numérateur est 1. </a:t>
            </a:r>
          </a:p>
        </p:txBody>
      </p:sp>
    </p:spTree>
    <p:extLst>
      <p:ext uri="{BB962C8B-B14F-4D97-AF65-F5344CB8AC3E}">
        <p14:creationId xmlns:p14="http://schemas.microsoft.com/office/powerpoint/2010/main" val="3477119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BC4F0-FD0D-A98B-6E09-8A068A019A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D29255-1DEC-4B50-4545-0107F3F14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et 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2FE214C-F447-AD32-2165-40A00874F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8FD7D7F0-B7A2-6E26-3CA9-6A265DE44705}"/>
                  </a:ext>
                </a:extLst>
              </p:cNvPr>
              <p:cNvSpPr txBox="1"/>
              <p:nvPr/>
            </p:nvSpPr>
            <p:spPr>
              <a:xfrm>
                <a:off x="713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8FD7D7F0-B7A2-6E26-3CA9-6A265DE44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77B1F884-0E28-9484-A7E3-824236BABB2C}"/>
                  </a:ext>
                </a:extLst>
              </p:cNvPr>
              <p:cNvSpPr txBox="1"/>
              <p:nvPr/>
            </p:nvSpPr>
            <p:spPr>
              <a:xfrm>
                <a:off x="3634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77B1F884-0E28-9484-A7E3-824236BABB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832" y="2156920"/>
                <a:ext cx="1366336" cy="1272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82A2158-3D18-2F6C-A418-7D3FA206BF3F}"/>
                  </a:ext>
                </a:extLst>
              </p:cNvPr>
              <p:cNvSpPr txBox="1"/>
              <p:nvPr/>
            </p:nvSpPr>
            <p:spPr>
              <a:xfrm>
                <a:off x="642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8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82A2158-3D18-2F6C-A418-7D3FA206BF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8832" y="2156920"/>
                <a:ext cx="1366336" cy="12720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8027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CA4CA-FA42-52E6-5436-E03541291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B4B64E-34B8-80E9-3551-8A0B8611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69E2069-7219-BD18-FE89-196958B5DF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/>
              <p:nvPr/>
            </p:nvSpPr>
            <p:spPr>
              <a:xfrm>
                <a:off x="713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C2924C05-420A-2DC8-56C3-D351CAF20072}"/>
                  </a:ext>
                </a:extLst>
              </p:cNvPr>
              <p:cNvSpPr txBox="1"/>
              <p:nvPr/>
            </p:nvSpPr>
            <p:spPr>
              <a:xfrm>
                <a:off x="3634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C2924C05-420A-2DC8-56C3-D351CAF200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832" y="2156920"/>
                <a:ext cx="1366336" cy="1272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46C9FBC-5AAD-626D-E34D-E2A98C5F7974}"/>
                  </a:ext>
                </a:extLst>
              </p:cNvPr>
              <p:cNvSpPr txBox="1"/>
              <p:nvPr/>
            </p:nvSpPr>
            <p:spPr>
              <a:xfrm>
                <a:off x="642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8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46C9FBC-5AAD-626D-E34D-E2A98C5F79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8832" y="2156920"/>
                <a:ext cx="1366336" cy="12720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80B7BA0A-94C1-A46A-9512-8C3C346DE51C}"/>
              </a:ext>
            </a:extLst>
          </p:cNvPr>
          <p:cNvSpPr/>
          <p:nvPr/>
        </p:nvSpPr>
        <p:spPr>
          <a:xfrm rot="5400000">
            <a:off x="795549" y="3841540"/>
            <a:ext cx="54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70B9DDC-5A7F-BD29-B7FC-7E308D302E0A}"/>
              </a:ext>
            </a:extLst>
          </p:cNvPr>
          <p:cNvSpPr/>
          <p:nvPr/>
        </p:nvSpPr>
        <p:spPr>
          <a:xfrm rot="5400000">
            <a:off x="795548" y="4381541"/>
            <a:ext cx="54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BEBF42-0560-FEEF-C195-C7519F6DF977}"/>
              </a:ext>
            </a:extLst>
          </p:cNvPr>
          <p:cNvSpPr/>
          <p:nvPr/>
        </p:nvSpPr>
        <p:spPr>
          <a:xfrm rot="5400000">
            <a:off x="795549" y="4921542"/>
            <a:ext cx="54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66BC43C-3798-CC7E-3898-E5671AE06267}"/>
              </a:ext>
            </a:extLst>
          </p:cNvPr>
          <p:cNvSpPr/>
          <p:nvPr/>
        </p:nvSpPr>
        <p:spPr>
          <a:xfrm rot="5400000">
            <a:off x="795548" y="5461543"/>
            <a:ext cx="540000" cy="4331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DDCA92-1CDC-500E-BE0A-57F5FC5F7281}"/>
              </a:ext>
            </a:extLst>
          </p:cNvPr>
          <p:cNvSpPr/>
          <p:nvPr/>
        </p:nvSpPr>
        <p:spPr>
          <a:xfrm rot="5400000">
            <a:off x="1535260" y="3752432"/>
            <a:ext cx="36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0F8C97-5A88-99F6-C4BF-F85880F28B48}"/>
              </a:ext>
            </a:extLst>
          </p:cNvPr>
          <p:cNvSpPr/>
          <p:nvPr/>
        </p:nvSpPr>
        <p:spPr>
          <a:xfrm rot="5400000">
            <a:off x="1535260" y="4111540"/>
            <a:ext cx="36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04DB84B-C58A-6B3F-D99C-98E5DC13AE69}"/>
              </a:ext>
            </a:extLst>
          </p:cNvPr>
          <p:cNvSpPr/>
          <p:nvPr/>
        </p:nvSpPr>
        <p:spPr>
          <a:xfrm rot="5400000">
            <a:off x="1535258" y="4471541"/>
            <a:ext cx="36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0F89662-D533-AFF0-4EA5-DDCB39AE06BA}"/>
              </a:ext>
            </a:extLst>
          </p:cNvPr>
          <p:cNvSpPr/>
          <p:nvPr/>
        </p:nvSpPr>
        <p:spPr>
          <a:xfrm rot="5400000">
            <a:off x="1535258" y="4830649"/>
            <a:ext cx="36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912569-CEE3-680D-93CD-75658997A5AC}"/>
              </a:ext>
            </a:extLst>
          </p:cNvPr>
          <p:cNvSpPr/>
          <p:nvPr/>
        </p:nvSpPr>
        <p:spPr>
          <a:xfrm rot="5400000">
            <a:off x="1535257" y="5192434"/>
            <a:ext cx="36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D1DB6FE-C45A-48BE-7934-88866E3EA7BD}"/>
              </a:ext>
            </a:extLst>
          </p:cNvPr>
          <p:cNvSpPr/>
          <p:nvPr/>
        </p:nvSpPr>
        <p:spPr>
          <a:xfrm rot="5400000">
            <a:off x="1535257" y="5551542"/>
            <a:ext cx="360000" cy="4331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E894FC8-2C77-1B3C-3ABF-A0665C9EDC39}"/>
              </a:ext>
            </a:extLst>
          </p:cNvPr>
          <p:cNvSpPr txBox="1"/>
          <p:nvPr/>
        </p:nvSpPr>
        <p:spPr>
          <a:xfrm>
            <a:off x="1131388" y="2444519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E0F6F07-A0B8-67DA-209E-BEB06D1C6E00}"/>
              </a:ext>
            </a:extLst>
          </p:cNvPr>
          <p:cNvSpPr/>
          <p:nvPr/>
        </p:nvSpPr>
        <p:spPr>
          <a:xfrm rot="5400000">
            <a:off x="3501901" y="4126678"/>
            <a:ext cx="108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9646790-860F-31B5-B5E8-EA652D33D12C}"/>
              </a:ext>
            </a:extLst>
          </p:cNvPr>
          <p:cNvSpPr/>
          <p:nvPr/>
        </p:nvSpPr>
        <p:spPr>
          <a:xfrm rot="5400000">
            <a:off x="3501897" y="5206678"/>
            <a:ext cx="1080000" cy="43313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E8602AE-27F3-DF27-48D2-00E815C17F7A}"/>
              </a:ext>
            </a:extLst>
          </p:cNvPr>
          <p:cNvSpPr/>
          <p:nvPr/>
        </p:nvSpPr>
        <p:spPr>
          <a:xfrm rot="5400000">
            <a:off x="4428568" y="3946678"/>
            <a:ext cx="72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237CB66-BA3C-69AB-3CE4-FC01AF005C8A}"/>
              </a:ext>
            </a:extLst>
          </p:cNvPr>
          <p:cNvSpPr/>
          <p:nvPr/>
        </p:nvSpPr>
        <p:spPr>
          <a:xfrm rot="5400000">
            <a:off x="4428567" y="4650649"/>
            <a:ext cx="72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5F49FF-7595-6C75-5DF0-2E74663F6CC8}"/>
              </a:ext>
            </a:extLst>
          </p:cNvPr>
          <p:cNvSpPr/>
          <p:nvPr/>
        </p:nvSpPr>
        <p:spPr>
          <a:xfrm rot="5400000">
            <a:off x="4428566" y="5371543"/>
            <a:ext cx="720000" cy="43313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BC6148FC-1102-A7EA-A1CA-6D3CBA680100}"/>
              </a:ext>
            </a:extLst>
          </p:cNvPr>
          <p:cNvSpPr txBox="1"/>
          <p:nvPr/>
        </p:nvSpPr>
        <p:spPr>
          <a:xfrm>
            <a:off x="4052388" y="2428114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F155662-759C-1E18-700A-1ADA6FF84BEB}"/>
              </a:ext>
            </a:extLst>
          </p:cNvPr>
          <p:cNvSpPr/>
          <p:nvPr/>
        </p:nvSpPr>
        <p:spPr>
          <a:xfrm rot="5400000">
            <a:off x="6510400" y="3705649"/>
            <a:ext cx="27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4140C05-C37F-F66C-A1F1-FB4F9C48CE66}"/>
              </a:ext>
            </a:extLst>
          </p:cNvPr>
          <p:cNvSpPr/>
          <p:nvPr/>
        </p:nvSpPr>
        <p:spPr>
          <a:xfrm rot="5400000">
            <a:off x="6510400" y="3976540"/>
            <a:ext cx="27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14169C-490E-248D-AD88-C87B425FF698}"/>
              </a:ext>
            </a:extLst>
          </p:cNvPr>
          <p:cNvSpPr/>
          <p:nvPr/>
        </p:nvSpPr>
        <p:spPr>
          <a:xfrm rot="5400000">
            <a:off x="6510400" y="4244758"/>
            <a:ext cx="27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AA89E7F-1A65-3F15-0D34-D7D09672EB78}"/>
              </a:ext>
            </a:extLst>
          </p:cNvPr>
          <p:cNvSpPr/>
          <p:nvPr/>
        </p:nvSpPr>
        <p:spPr>
          <a:xfrm rot="5400000">
            <a:off x="6510400" y="4515649"/>
            <a:ext cx="27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DDADDB5-B6E9-182E-0C5E-A08FD5D872D5}"/>
              </a:ext>
            </a:extLst>
          </p:cNvPr>
          <p:cNvSpPr/>
          <p:nvPr/>
        </p:nvSpPr>
        <p:spPr>
          <a:xfrm rot="5400000">
            <a:off x="6510400" y="4782977"/>
            <a:ext cx="27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F8BE65B-B802-9B00-6BFA-8815E8DC94DF}"/>
              </a:ext>
            </a:extLst>
          </p:cNvPr>
          <p:cNvSpPr/>
          <p:nvPr/>
        </p:nvSpPr>
        <p:spPr>
          <a:xfrm rot="5400000">
            <a:off x="6510400" y="5053868"/>
            <a:ext cx="27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B73ABBA-83CE-89CE-4217-95EC9108A5A4}"/>
              </a:ext>
            </a:extLst>
          </p:cNvPr>
          <p:cNvSpPr/>
          <p:nvPr/>
        </p:nvSpPr>
        <p:spPr>
          <a:xfrm rot="5400000">
            <a:off x="6510400" y="5322086"/>
            <a:ext cx="270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A8DCB69-661D-1BD5-A70D-2947AFEE0821}"/>
              </a:ext>
            </a:extLst>
          </p:cNvPr>
          <p:cNvSpPr/>
          <p:nvPr/>
        </p:nvSpPr>
        <p:spPr>
          <a:xfrm rot="5400000">
            <a:off x="6510400" y="5592087"/>
            <a:ext cx="270000" cy="433137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D381725-D24E-F7C3-6F48-07F475B657AC}"/>
              </a:ext>
            </a:extLst>
          </p:cNvPr>
          <p:cNvSpPr/>
          <p:nvPr/>
        </p:nvSpPr>
        <p:spPr>
          <a:xfrm rot="5400000">
            <a:off x="7299350" y="3783509"/>
            <a:ext cx="432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CCF8C99-36FC-7D94-C15C-88DE33751CC5}"/>
              </a:ext>
            </a:extLst>
          </p:cNvPr>
          <p:cNvSpPr/>
          <p:nvPr/>
        </p:nvSpPr>
        <p:spPr>
          <a:xfrm rot="5400000">
            <a:off x="7299349" y="4215510"/>
            <a:ext cx="432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88A61B6-FD08-E3C1-4C96-53E13411A09D}"/>
              </a:ext>
            </a:extLst>
          </p:cNvPr>
          <p:cNvSpPr/>
          <p:nvPr/>
        </p:nvSpPr>
        <p:spPr>
          <a:xfrm rot="5400000">
            <a:off x="7299350" y="4647511"/>
            <a:ext cx="432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FE2DC5E-4244-DF44-9E17-F5F7A641CD37}"/>
              </a:ext>
            </a:extLst>
          </p:cNvPr>
          <p:cNvSpPr/>
          <p:nvPr/>
        </p:nvSpPr>
        <p:spPr>
          <a:xfrm rot="5400000">
            <a:off x="7299349" y="5079512"/>
            <a:ext cx="432000" cy="4331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AAC9ECF-B86D-85BE-0654-F038AD2D7AC5}"/>
              </a:ext>
            </a:extLst>
          </p:cNvPr>
          <p:cNvSpPr/>
          <p:nvPr/>
        </p:nvSpPr>
        <p:spPr>
          <a:xfrm rot="5400000">
            <a:off x="7299349" y="5513071"/>
            <a:ext cx="432000" cy="43313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74A8A3FB-8C5C-A740-09EA-D87177A99328}"/>
              </a:ext>
            </a:extLst>
          </p:cNvPr>
          <p:cNvSpPr txBox="1"/>
          <p:nvPr/>
        </p:nvSpPr>
        <p:spPr>
          <a:xfrm rot="10800000">
            <a:off x="6861969" y="2489520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770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0EC7E-7593-D17A-C96C-10E4064CF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CFE74E-EAC0-CEE3-4222-751F5FE37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455F72-F0F3-82B7-3CD2-58C21A3645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FDB2F7-C437-AAE8-9B7A-FB0678E1D13B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BF498F4-37E0-B83B-8BDE-3BDC9156F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E317EA5-FE58-2936-7EE9-75DEE7119ED0}"/>
              </a:ext>
            </a:extLst>
          </p:cNvPr>
          <p:cNvSpPr txBox="1"/>
          <p:nvPr/>
        </p:nvSpPr>
        <p:spPr>
          <a:xfrm>
            <a:off x="1384300" y="2313999"/>
            <a:ext cx="637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Partie 2  CE1 :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sais utiliser une droite graduée</a:t>
            </a:r>
          </a:p>
        </p:txBody>
      </p:sp>
    </p:spTree>
    <p:extLst>
      <p:ext uri="{BB962C8B-B14F-4D97-AF65-F5344CB8AC3E}">
        <p14:creationId xmlns:p14="http://schemas.microsoft.com/office/powerpoint/2010/main" val="2802208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droite graduée.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8207286A-5E55-E7C6-20B3-7DADAB1B4CE3}"/>
              </a:ext>
            </a:extLst>
          </p:cNvPr>
          <p:cNvGrpSpPr/>
          <p:nvPr/>
        </p:nvGrpSpPr>
        <p:grpSpPr>
          <a:xfrm>
            <a:off x="-3168599" y="3479625"/>
            <a:ext cx="10410766" cy="468000"/>
            <a:chOff x="-813271" y="3671276"/>
            <a:chExt cx="10532830" cy="4738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FB92CD87-92A8-0871-4842-6443840587E3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AA82728-79AA-54C5-0A04-2491B5B026FE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28ED4296-01CC-694C-CD16-6F89A41A053F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BCF67137-500E-9B5B-A1C4-19AD81C4D2A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BEEBC554-77C8-A3B3-7B5E-78459EEB627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3585E2AE-2D1C-FBE1-788C-0903CF90002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74B045DC-1970-1130-26B0-356B053516FE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EE12A2C4-F420-B91B-D09D-2536F61CA7F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789EAEBE-17E6-ECB3-4299-06FAEA132AF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3596939C-2DDE-50EC-9E4D-1E0711CCB113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739733F0-EBE6-8B92-4515-AB447D6CA30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17C6B1D9-68FB-620E-C487-FB76770F6482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31A4340D-6DA5-174F-5C02-194F34D5561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EE13C616-4CE4-E3FC-FCBB-B3B8A02BDA3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E3F1899F-B610-DAA0-1A1B-D8DB1E25D5C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F56EADDD-6BDC-0B9A-04A6-72707DCFFD85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4CF7CCED-76D0-6CAE-77B8-9B79E911857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9CAB8EDE-D1AF-BCAA-551C-72D03E70125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C88EE423-0CBA-C386-D4C7-59D84A6E6784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0A5BC30C-AC75-3A0D-AAE9-F581081C5EB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5832D948-76EB-ACB6-6630-AA1491E2ED02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9BDB538B-E2F9-8C3C-0FC8-16CEFC54ECA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C34CF3D-2720-8C12-A88D-200F6038CAA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56983D43-DA87-A1C9-88BB-A1F95750693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0C364A86-D979-E438-B296-6067EC8C7E2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DA0EADFF-457C-48F7-7E5F-CA8F6A8953A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21A6D35D-ED1D-461A-65ED-A11B420941AE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97C95BA-0CC7-FAB4-6034-723D29935195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FAE53CC5-A705-4BF0-4BCF-5474E73F6AC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25505852-7E2B-C5B3-7799-E8B2C7D2D710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DE318C7F-0B71-2D37-1210-CC89D968622B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7BF78226-FC51-78DD-1A56-F95E7A08B55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104774A3-E9E8-D550-197E-E211A64BC7B7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C8DDD96E-6DE4-95CA-ED67-D49BFC622809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773A9BE3-9176-A23E-9E87-DBC1DADA69E2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C402334F-AC66-EB52-9C26-3C295346C49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F68F4BBB-7A03-9A91-1311-BA599FA12FF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8947DDDB-38AA-8DC3-384A-0596614CD530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FD735DE-CC08-CD92-2138-E1BCD069C25D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89B34975-85C6-BF91-7125-2A192A5A41E3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7A66BA61-7E51-0A87-8194-68E1B8B0BF0E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365766E8-D997-E696-DF1E-CC39EF1504B4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573D2FA3-51D4-29EB-46F4-276F72EC250F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CA77349F-58CC-7B0F-DEB4-5527BA27247C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1A217AC9-12DA-19EC-BD9C-33BBA43A1C5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6A9559F0-DAAA-C8B6-B1BB-D553E7273ED6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0E5598C3-F707-C231-5B63-6E24757AB12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432CF6C-111F-9318-1D88-74997A213CE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BCD8030F-ABF1-4D10-9F3C-8CD3631256C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E7A256D-5161-5B3C-0005-AD9521B7BFE0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5840FF8-25A3-BBED-12C5-5D34A242536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A87A4F93-94C5-AD2C-33B1-F25065B2543D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5E25644-109D-FE02-F671-43AB79AA2CED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37E0C50D-41E1-53E7-E7F5-DC561B2109A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A210EB9-7089-0451-BECF-AF105CC8CA6C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0831AE18-7664-F17A-08AF-12399AE1E46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4B1718D-1CF1-6FE7-A133-C3591041385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BCB1CBE6-7B76-4BDD-9B52-BEFC5845391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C2341B4-938E-33AD-6254-23DD7BEB5E06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D1A11E3-482C-9322-8EE8-E116C0CD70D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54DF9192-AB40-B58A-CABF-B3DE0C59FD1D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AAABDF7-06D5-4A4B-B9C2-11F70633D8DC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1B10B345-E879-EB7A-6E9B-3D7B12154C6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60CF7606-53BB-E862-ED5B-5F11105FC025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2D61C615-1ED1-7141-D497-38EA8D533B52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D8122BB4-8FE3-B545-315A-9BE58C3A9614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76CB6E8A-A21D-42CB-4814-596CABBFF33C}"/>
              </a:ext>
            </a:extLst>
          </p:cNvPr>
          <p:cNvSpPr txBox="1"/>
          <p:nvPr/>
        </p:nvSpPr>
        <p:spPr>
          <a:xfrm>
            <a:off x="65746" y="3059719"/>
            <a:ext cx="631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</a:t>
            </a:r>
          </a:p>
        </p:txBody>
      </p:sp>
      <p:sp>
        <p:nvSpPr>
          <p:cNvPr id="139" name="ZoneTexte 138">
            <a:extLst>
              <a:ext uri="{FF2B5EF4-FFF2-40B4-BE49-F238E27FC236}">
                <a16:creationId xmlns:a16="http://schemas.microsoft.com/office/drawing/2014/main" id="{79E4786C-75CD-84E3-96B0-5A574F03D61F}"/>
              </a:ext>
            </a:extLst>
          </p:cNvPr>
          <p:cNvSpPr txBox="1"/>
          <p:nvPr/>
        </p:nvSpPr>
        <p:spPr>
          <a:xfrm>
            <a:off x="576861" y="3167390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…</a:t>
            </a:r>
          </a:p>
        </p:txBody>
      </p:sp>
      <p:grpSp>
        <p:nvGrpSpPr>
          <p:cNvPr id="140" name="Groupe 139">
            <a:extLst>
              <a:ext uri="{FF2B5EF4-FFF2-40B4-BE49-F238E27FC236}">
                <a16:creationId xmlns:a16="http://schemas.microsoft.com/office/drawing/2014/main" id="{C3CF6872-ABE1-49BF-C11D-3E97D1F663B2}"/>
              </a:ext>
            </a:extLst>
          </p:cNvPr>
          <p:cNvGrpSpPr/>
          <p:nvPr/>
        </p:nvGrpSpPr>
        <p:grpSpPr>
          <a:xfrm>
            <a:off x="2036783" y="3481864"/>
            <a:ext cx="10410766" cy="468000"/>
            <a:chOff x="-813271" y="3671276"/>
            <a:chExt cx="10532830" cy="473860"/>
          </a:xfrm>
        </p:grpSpPr>
        <p:grpSp>
          <p:nvGrpSpPr>
            <p:cNvPr id="141" name="Groupe 140">
              <a:extLst>
                <a:ext uri="{FF2B5EF4-FFF2-40B4-BE49-F238E27FC236}">
                  <a16:creationId xmlns:a16="http://schemas.microsoft.com/office/drawing/2014/main" id="{5991DEBF-6DCC-FB0D-DF5C-04F86EC5ABC0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8071865C-4F08-2335-CDA5-72BCA8DCEC3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B1B5FE3A-6AEE-B89F-D8F8-2021BC89B365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4371FC40-C4C6-51F7-52FB-2B41447C635E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E0EF115D-B680-1DA7-4A41-78DAC48D8CD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755E51B8-BBEA-7388-F6AB-D8E6D19C902E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CF99581D-CA14-B37F-A165-F860B6E2818E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FFF892AF-526B-30E6-05E1-11663DA0ACB3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F3D7B473-7D2D-7948-03B3-3648AF9C5140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677B9E95-8FC1-AB81-7E91-B95DE776717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B14BB05B-98CC-4FBE-A57F-3FA4BD6FBC5C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2AE39D27-51CE-D06B-5E92-C83C6490D79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B9386658-2770-1A7C-EA2F-B25B8F55C586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4FB52000-731F-90F8-305E-7438AD29A99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CE47E28B-334D-0C15-EF11-62219FB8BF55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C75D2E9F-01EC-2897-2C23-807A27888FE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9749C0A3-0560-4E2A-D45F-4866BFD817EA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E2FCC05C-909F-29A1-D824-C1648421816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19966AEA-FEAC-B5BB-2947-FA6DB1AD42F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CFC6B8AE-E157-9A45-971B-CB50CC6222C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D3C447D6-5E02-AACE-F9B6-5DC7CA99BF62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9563666A-69B0-96ED-F541-910D63AF33F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702CC6FE-6BBF-8ACB-FFF2-4785A4BC0C6E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51162319-06E2-3549-12D9-FB2F6F2966B3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3478C270-4E0B-6229-9DE1-3D45897C283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6100C083-B6D4-F5A5-9B53-B749A932F420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6EDEB2D4-B1AE-F529-7759-6B8810E76BBD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F8DC124E-6640-480E-338B-C150FFF3C0A7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F8C22466-6312-2F80-8C25-540C56078EAD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AC73E403-DDE7-19CA-3B8F-E4ACC7B6DE1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EC040AFF-0965-E680-3B7D-7047C241C677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B0F5248F-18E2-707B-5A00-EA5E17D06F7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C20FC700-4966-1BF3-7690-00D65A3BA425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oupe 141">
              <a:extLst>
                <a:ext uri="{FF2B5EF4-FFF2-40B4-BE49-F238E27FC236}">
                  <a16:creationId xmlns:a16="http://schemas.microsoft.com/office/drawing/2014/main" id="{BB7E8529-8FDF-02EB-FFA0-58B3E9366CE2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172A706F-66BC-3DCA-CD65-EC9A1CE75AAD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E6D3764F-02A2-763B-771C-0DD0BE68820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682F3598-D446-7E3A-6354-5A02B43CDCF3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57C16BB2-6108-5C3B-45BB-F1AC6C47D330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FAE50828-3160-5AAB-2922-4D6CA0883825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7388E3A1-3970-15BD-64E9-64C491FF567A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EEBB2E73-CBB1-0D96-259A-DBDF400F2B5A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15CD3607-1C8E-EB95-4973-6BB03F36C4B5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B342C2C4-61A1-B925-9D52-BBE0F6FB44D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A86EB045-A905-2055-3AD1-941F19CF643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763B8E24-696E-1ACE-69FE-58190C608E1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3DB7ECDD-5529-01BE-5566-E2A6ED50A9C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F00574CF-1AA9-CC9F-8109-B1A7A132423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464B013E-78D0-2BCC-B840-1A6791C8891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BAC18828-F477-7B7F-C1B0-3C8BF66D9C12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0153ADC4-A43F-706F-505C-4A27A40A903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EBC1F0F4-13D8-9873-5EEC-AD35E0E0F91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54489416-FB64-1CB4-263C-618AA65289D0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4E7D5F84-48F7-D70E-AE85-F7D48FAF37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62C7FCC4-A10E-4FE9-3C5F-617031D4D16C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A779A90B-C9C2-D0FB-A353-C334B6B9357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C9769DDB-91CB-885D-C4BA-935183AA748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D37A6587-E12E-738E-A604-16FCEC9B710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408F44DA-51DE-DB32-CECD-3F3EC943BA2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9D045F47-2BF5-4B96-E9E7-1FA5CB92F186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B39D26C1-FEEB-40BB-2130-16803F4C7E0D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DF01250F-7E90-8349-B413-5DD02DEB6F39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E52786DE-87C2-571A-A1FE-322506631439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AB577E72-9F1F-5523-9BDD-41002125A64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8E4F8397-020A-8EF0-0FEA-732C16EB9C6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2084B6BE-FBC8-065C-38EF-FC1F4B85CAA3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3C610315-F965-D717-30F8-72CAD5A7085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27B90306-32FA-262A-F94B-9884B2ED2F3E}"/>
              </a:ext>
            </a:extLst>
          </p:cNvPr>
          <p:cNvSpPr txBox="1"/>
          <p:nvPr/>
        </p:nvSpPr>
        <p:spPr>
          <a:xfrm>
            <a:off x="1697048" y="3059719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30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76728101-4247-308B-55A1-B00AC93C8C9A}"/>
              </a:ext>
            </a:extLst>
          </p:cNvPr>
          <p:cNvSpPr txBox="1"/>
          <p:nvPr/>
        </p:nvSpPr>
        <p:spPr>
          <a:xfrm>
            <a:off x="3504245" y="3059719"/>
            <a:ext cx="7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40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77FB691F-75A6-104B-F8B3-AB43297E3330}"/>
              </a:ext>
            </a:extLst>
          </p:cNvPr>
          <p:cNvSpPr txBox="1"/>
          <p:nvPr/>
        </p:nvSpPr>
        <p:spPr>
          <a:xfrm>
            <a:off x="5235388" y="3059719"/>
            <a:ext cx="660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50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F5186C4B-8927-8852-14DD-BBB4B4C33C66}"/>
              </a:ext>
            </a:extLst>
          </p:cNvPr>
          <p:cNvSpPr txBox="1"/>
          <p:nvPr/>
        </p:nvSpPr>
        <p:spPr>
          <a:xfrm>
            <a:off x="6956143" y="3059719"/>
            <a:ext cx="668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60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7DFC28E-2F9E-D167-DE42-FEDCF855E989}"/>
              </a:ext>
            </a:extLst>
          </p:cNvPr>
          <p:cNvSpPr txBox="1"/>
          <p:nvPr/>
        </p:nvSpPr>
        <p:spPr>
          <a:xfrm>
            <a:off x="8646750" y="3059719"/>
            <a:ext cx="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70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5B7BC0B7-44EB-754B-2607-6000C854D964}"/>
              </a:ext>
            </a:extLst>
          </p:cNvPr>
          <p:cNvSpPr txBox="1"/>
          <p:nvPr/>
        </p:nvSpPr>
        <p:spPr>
          <a:xfrm>
            <a:off x="3056084" y="3167390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…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E1B409B8-D115-39A9-8EEB-652AC4540CDF}"/>
              </a:ext>
            </a:extLst>
          </p:cNvPr>
          <p:cNvSpPr txBox="1"/>
          <p:nvPr/>
        </p:nvSpPr>
        <p:spPr>
          <a:xfrm>
            <a:off x="4603461" y="3193069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…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0A079B35-3FC3-5D8D-86CD-AE0F191A2323}"/>
              </a:ext>
            </a:extLst>
          </p:cNvPr>
          <p:cNvSpPr txBox="1"/>
          <p:nvPr/>
        </p:nvSpPr>
        <p:spPr>
          <a:xfrm>
            <a:off x="5482248" y="3193069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…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68A238BA-434F-4021-AB59-CEBE73876132}"/>
              </a:ext>
            </a:extLst>
          </p:cNvPr>
          <p:cNvSpPr txBox="1"/>
          <p:nvPr/>
        </p:nvSpPr>
        <p:spPr>
          <a:xfrm>
            <a:off x="7388768" y="3167390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1DDD5-3CC5-4387-2AA4-F58BFA05B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F8B6E-AEE8-B15D-DABD-EC553794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droite graduée.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FEB1DE40-DCE3-8F5C-2B9C-FB28B5AE4275}"/>
              </a:ext>
            </a:extLst>
          </p:cNvPr>
          <p:cNvGrpSpPr/>
          <p:nvPr/>
        </p:nvGrpSpPr>
        <p:grpSpPr>
          <a:xfrm>
            <a:off x="-3168599" y="3479625"/>
            <a:ext cx="10410766" cy="468000"/>
            <a:chOff x="-813271" y="3671276"/>
            <a:chExt cx="10532830" cy="4738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F77579F8-F787-1EF0-9B2A-431C420707C2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453BE4EF-B446-C796-2FCF-B772468E438E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75CEA2E1-D89C-D792-5D6A-CDC93AC81325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332F507-7445-3519-9FC6-C6E7A337994E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0967F27-A6C0-65A4-DA1A-9EA3EE241289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9D8E3203-D02E-155A-D212-07D21A06259F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4F545848-1F4A-2F4A-E6AF-766F7022092C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BEBA7C7A-69CB-608D-35CC-A33AF7401D0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0A9AAD23-3C78-480B-35E7-1251D99DEE81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9953D81-9543-C9CD-1FE9-BFC8E860868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50C1F1-863E-67AA-0F4F-96A7292560D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504A2F17-AD77-BFE8-4C73-F4959FF2DAB5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64B47F51-B61A-299F-D40A-37B68260BFE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D745DB3-D0FF-8016-1421-6D806F23EA19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EECCB42D-A263-6A33-9DF9-CA5DF44A0B10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1102933-80E1-E584-2EEC-47EEE93A1955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D03DE5B5-4749-257B-9300-D10EA539AB6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0200AD74-2DAD-CC94-FC57-10DE172A958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2C953A4F-47DF-E376-D682-57D37B1297D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30A491D-E669-73CA-6905-F9495604973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C49B637D-D1E7-B031-E85E-4B83F4B4D512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8EC6D7E-761D-3726-4431-9F46F1E53D4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375862A3-C32C-7704-B6A6-8CEB37CF3F5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A40CF00-EDFF-6EB5-7AF6-876059EBEA4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F18C07AA-8F68-997A-E920-CF71FEED70F9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2394C454-C1CD-AB82-F9EB-6D9EB65A3496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FB339687-F0A4-E32D-15E6-E818C8486054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475B8843-A0D7-58A2-8149-46EC3EE4C340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69FE8B67-B19F-A607-3CE3-C3BDFF7C5CB0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7F12B6C-AAB0-B88E-9B21-2DC89D63D9C8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52D6868B-1B66-1B0F-7F8B-BFB547BBFBB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739A7F99-45B5-8F9C-F506-BBC87BD840D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748D32B-6C4D-DB9D-328A-2B809AF1A93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BA1C37F6-D465-0566-ABD1-105A89ACC218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89C79958-7147-5066-9B2A-23224FEDEB8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912464D2-EDF7-86CB-86AD-69D6AAD3E775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7F296193-A749-6D97-FC6C-056E97D8EB96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CEF38AE7-A860-EDD6-11C9-67705DAA8544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642E0B3D-04D6-3902-22F2-0D1DD0BC192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0B0177D3-B822-3DF8-B205-74ED5511F87E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1A666169-8B6B-50D7-7D72-BE05A041450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1F9D302-0F90-D25E-E68B-2AFC364B0F90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3DFC04B-7DDC-A628-9E18-43EDF1D8CD2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3EBAA1C-9F91-EDD6-50C0-F1162812B94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2D7C40D0-4AB1-0AFB-FB92-EBE80FD5FC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2900E5B-C924-52AA-306F-DAB1D0CB46C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63DFA4BF-7D64-BF33-4B3A-38F5BA4699F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9173728-2F48-A347-60B9-590EF914F5A1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6ED66A7-30F1-90FD-71A5-47566A8AE6DA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CB226CE9-DA2B-2177-9A44-A46695B16E8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14664AD4-A27D-A5A7-298E-60A1973F7D7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F2A36044-C806-C1DE-5D7A-FA4DA83B769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E071512C-C109-5726-F864-155B217CCF1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C491B3AF-AF17-8942-1F6C-7B4C0210FE0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E2BBA34B-6CFA-B8AF-8C39-8346C90A18F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1DFF262A-53D4-9CCF-A388-CEECEB96C49E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F964F95-DC75-6DC3-E2C6-654108FF4F8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09FDA446-076B-24B6-84B1-952D8FABC1C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E0C52A37-47F7-E420-DF8D-3B62A68FF63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0ACE4CCD-687E-E2D6-0B3B-2B95EDCC08C6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1750B84B-161D-C863-B09A-68FC1E45592C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927C52E-BBE1-E40B-C535-8DC2013C5AE0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1DD1EBDA-F6F4-2C20-B422-0F15D4CA5D18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ED69B2A1-D5BC-BD31-5337-D822A3D4440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B3F441C-7A83-DD5F-A4A0-379E298FB324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142A21A-1BC1-BD39-BB81-4BD6FA72398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9" name="ZoneTexte 138">
            <a:extLst>
              <a:ext uri="{FF2B5EF4-FFF2-40B4-BE49-F238E27FC236}">
                <a16:creationId xmlns:a16="http://schemas.microsoft.com/office/drawing/2014/main" id="{E0D25D43-23D0-AC43-9830-4EA0041E3BFE}"/>
              </a:ext>
            </a:extLst>
          </p:cNvPr>
          <p:cNvSpPr txBox="1"/>
          <p:nvPr/>
        </p:nvSpPr>
        <p:spPr>
          <a:xfrm>
            <a:off x="644096" y="3290500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24</a:t>
            </a:r>
          </a:p>
        </p:txBody>
      </p:sp>
      <p:grpSp>
        <p:nvGrpSpPr>
          <p:cNvPr id="140" name="Groupe 139">
            <a:extLst>
              <a:ext uri="{FF2B5EF4-FFF2-40B4-BE49-F238E27FC236}">
                <a16:creationId xmlns:a16="http://schemas.microsoft.com/office/drawing/2014/main" id="{49C92459-98AB-4030-21F4-2E741EE5D66F}"/>
              </a:ext>
            </a:extLst>
          </p:cNvPr>
          <p:cNvGrpSpPr/>
          <p:nvPr/>
        </p:nvGrpSpPr>
        <p:grpSpPr>
          <a:xfrm>
            <a:off x="2036783" y="3481864"/>
            <a:ext cx="10410766" cy="468000"/>
            <a:chOff x="-813271" y="3671276"/>
            <a:chExt cx="10532830" cy="473860"/>
          </a:xfrm>
        </p:grpSpPr>
        <p:grpSp>
          <p:nvGrpSpPr>
            <p:cNvPr id="141" name="Groupe 140">
              <a:extLst>
                <a:ext uri="{FF2B5EF4-FFF2-40B4-BE49-F238E27FC236}">
                  <a16:creationId xmlns:a16="http://schemas.microsoft.com/office/drawing/2014/main" id="{3EAB3273-FCE0-A270-986B-4BC75DC9CC29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5D057FC4-A375-5399-98F9-2F0F6ADEBD92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99947B5C-BB20-1912-FAEC-7F8BB146EBE6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CE6DE309-4700-1286-DF77-0449105DFC42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44F76B05-E24F-E41E-DDF5-E84CECD8EC16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32612538-E68F-308F-A654-A7A79996928C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A5BADDD5-98B1-FDA1-DC85-BDED02A37B6B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55D851F4-58F3-1778-989A-18B61A8C3A7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30D4307C-B4C7-17A7-CC90-6978A6BC0CC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7B50F255-3844-4BD6-6130-8A3DD421CB9C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D9420F33-17EF-D1E4-8E57-570C6CE5B94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C0DDAAA0-FB03-6D07-894D-77C3147CBA5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6C0A1CA9-A640-2DB8-060E-1BC26A3426C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BF7BA095-1111-5C2A-A439-15ADCBFC851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CF169A73-6309-9B66-B14B-5691447033D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2B3F419D-16B0-79C5-C061-E8A4B3D9C9B4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0587B95F-BC4F-FEC9-9AE8-4C9CAC74998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CF5EF254-32B1-1BD1-6D82-0A816D125567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85102F12-DD3B-06FA-23A0-20F7CEA42F9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0193E6D6-84A7-52AD-6CC7-73FC733EB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5472C493-30B2-F227-F333-422E8F2A286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9A9C8989-D6E3-FEA3-D250-78FD25158BF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FE68D118-46FC-9CAC-42E6-4D9222EF82F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BFAD60BB-B9D9-A188-56C1-2E39368138E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0F2EF3B4-DC7E-5E33-DE7C-726ACD3FAED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5B6EE691-61A0-D22C-47DB-835858BA3D3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6DEAF551-4504-5A08-70FF-CCD2E4A2D0FD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185EDBB2-48D4-CA73-7F7C-15C8E85DF1F5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65532B88-838F-6A87-AA41-27F42625E7B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E0D52B5E-F334-DCA2-9033-D034700D67D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F6A95FB0-7A63-68BC-76E1-995BB9981A03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EF2C40FA-8DB4-08AF-0BA7-C20DCCC4751D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0CB81AB3-C977-88D9-6B78-BD01E336D56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oupe 141">
              <a:extLst>
                <a:ext uri="{FF2B5EF4-FFF2-40B4-BE49-F238E27FC236}">
                  <a16:creationId xmlns:a16="http://schemas.microsoft.com/office/drawing/2014/main" id="{4D83D89A-4240-FC7D-BD79-1A522B48CF6E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6007A0AD-4AF5-2851-A6CB-FCEA3B3657BD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D13F0F33-9CCC-3490-502F-C4F095DF917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116DE1BA-89E6-BC0E-1DCA-6018FAD656D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E69CABBA-319D-7981-EDDF-B82B55D1B95F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565949F8-6DAE-6B62-C5F3-D057736947F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2DBBC794-D7A1-AF28-49A6-54631B232C1B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3C881E6B-1678-5D20-5758-CDE0964FB54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B2ADEBC0-6EE0-DB69-FDF9-88D3ED34559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47770802-0A00-74CA-D7FB-A5102018796D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7BC1BFB9-8C9B-AECD-E62F-11782035C91C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05453E84-B14E-292A-26B9-F24698A64832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C78B73EE-2C08-C06B-DA9C-B83821CEFE6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0122A9FC-2250-6C0C-B01B-33289FD0281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259D3432-01E4-286C-DFB7-56018A28D65D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94FAD3C1-91F5-3321-B931-E5D20F6D0B63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BA821278-8574-0328-0D67-6307608F2E0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8B4F0E0E-1DFC-E646-57B0-F9FF70AAAE4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13A154E0-8690-3AA4-E0CE-6217A9DBF6F7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16BFC019-47A4-1AA7-CA11-DCBC64E2669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027E41DD-6605-269A-0775-F5830EB4D91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922CD0CA-EBA8-7A59-7BB9-BFA3B29E3D2C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F0FDCA04-67B4-C816-435D-35C85E5A07BE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D203CF0C-1F16-C12D-16A1-F1D3D9191604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A71BA69B-4316-B881-1548-F4D1E790445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DC13CE63-6752-6F98-EAE0-EBCFCCCBECB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92D04872-F353-589E-52E2-301B7F92C03B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C21405C6-4CDB-F674-149E-B0DAA5242DF4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97B7DB3B-A76F-DA6D-243E-15E6B49837A1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98D25F13-8484-295A-322C-7C324C88230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D0C19F9E-AB11-EC48-4776-424C790763D5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22046091-C460-DD87-AB96-50E68A1A8DAA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2BF44758-4CEE-921A-06AA-A6B5CECDFD0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C654ABCC-3E9B-84A0-A129-AFE0DCDDCD42}"/>
              </a:ext>
            </a:extLst>
          </p:cNvPr>
          <p:cNvSpPr txBox="1"/>
          <p:nvPr/>
        </p:nvSpPr>
        <p:spPr>
          <a:xfrm>
            <a:off x="3069864" y="3316179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38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204F9617-20D6-2D35-8144-CF5FFAE11383}"/>
              </a:ext>
            </a:extLst>
          </p:cNvPr>
          <p:cNvSpPr txBox="1"/>
          <p:nvPr/>
        </p:nvSpPr>
        <p:spPr>
          <a:xfrm>
            <a:off x="4612906" y="3316179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47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44E179D4-BB85-CF0A-7770-6F574E723C15}"/>
              </a:ext>
            </a:extLst>
          </p:cNvPr>
          <p:cNvSpPr txBox="1"/>
          <p:nvPr/>
        </p:nvSpPr>
        <p:spPr>
          <a:xfrm>
            <a:off x="5522380" y="3277053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52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5BE59FA9-C441-AA4C-E4C8-86604D9172FD}"/>
              </a:ext>
            </a:extLst>
          </p:cNvPr>
          <p:cNvSpPr txBox="1"/>
          <p:nvPr/>
        </p:nvSpPr>
        <p:spPr>
          <a:xfrm>
            <a:off x="7349522" y="3263606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63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BE82798B-D7D5-7C33-5395-7B6B5856FF18}"/>
              </a:ext>
            </a:extLst>
          </p:cNvPr>
          <p:cNvSpPr txBox="1"/>
          <p:nvPr/>
        </p:nvSpPr>
        <p:spPr>
          <a:xfrm>
            <a:off x="65746" y="3059719"/>
            <a:ext cx="631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A87BEB4E-B281-6137-8C3C-363256BD250B}"/>
              </a:ext>
            </a:extLst>
          </p:cNvPr>
          <p:cNvSpPr txBox="1"/>
          <p:nvPr/>
        </p:nvSpPr>
        <p:spPr>
          <a:xfrm>
            <a:off x="1697048" y="3059719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30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1647BB22-A261-CBEE-A128-6430D7BBF31D}"/>
              </a:ext>
            </a:extLst>
          </p:cNvPr>
          <p:cNvSpPr txBox="1"/>
          <p:nvPr/>
        </p:nvSpPr>
        <p:spPr>
          <a:xfrm>
            <a:off x="3504245" y="3059719"/>
            <a:ext cx="7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40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CB0C8264-AE82-CCE5-812B-3FBB71688D77}"/>
              </a:ext>
            </a:extLst>
          </p:cNvPr>
          <p:cNvSpPr txBox="1"/>
          <p:nvPr/>
        </p:nvSpPr>
        <p:spPr>
          <a:xfrm>
            <a:off x="5235388" y="3059719"/>
            <a:ext cx="660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50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F963C87D-98C8-064E-5564-B5A9D3809560}"/>
              </a:ext>
            </a:extLst>
          </p:cNvPr>
          <p:cNvSpPr txBox="1"/>
          <p:nvPr/>
        </p:nvSpPr>
        <p:spPr>
          <a:xfrm>
            <a:off x="6956143" y="3059719"/>
            <a:ext cx="668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60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E2AD8F52-A8EA-1FCF-96CD-F60209577E06}"/>
              </a:ext>
            </a:extLst>
          </p:cNvPr>
          <p:cNvSpPr txBox="1"/>
          <p:nvPr/>
        </p:nvSpPr>
        <p:spPr>
          <a:xfrm>
            <a:off x="8646750" y="3059719"/>
            <a:ext cx="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1924430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5793A-F555-3A00-8864-6C564C7A1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15D129-76A2-CC6A-CA85-6E60C64D3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218CB89E-5329-D319-08E8-4A1260C38F2A}"/>
              </a:ext>
            </a:extLst>
          </p:cNvPr>
          <p:cNvGrpSpPr/>
          <p:nvPr/>
        </p:nvGrpSpPr>
        <p:grpSpPr>
          <a:xfrm>
            <a:off x="-3168599" y="3479625"/>
            <a:ext cx="10410766" cy="468000"/>
            <a:chOff x="-813271" y="3671276"/>
            <a:chExt cx="10532830" cy="4738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9B3B070C-086C-9A9F-D2E1-27081329B1A7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21B142C-038D-844B-DDF5-8CF93F49722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34B440A7-2F11-2759-7E7A-C568E2926FF5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F52DF2FE-414E-6BA1-327C-3ECBBF15C686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3F651CC8-E935-0BAF-E13F-A2FFDA29C3E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6E1D6695-C834-BA4B-97E4-139BB2EC37F8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85A2BB7A-D107-C794-8ABD-5F4F3473A59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22CEBB20-18E4-2924-31FD-1F611B19AE5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545201E-B52C-F4D0-579F-A5C313209C8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04668DD9-1838-75D9-2219-6C63EAC37BE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CC36931C-BD46-70CF-E661-954BDD74824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0AA6E746-3C21-BC96-FBC9-6CD32D5DB78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7530F521-2587-AA77-EE12-BF13ACB9223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0E072D19-8D48-361D-EA21-F07A8338609E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5BC2C6D3-9A0C-F729-DED4-5A681477280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9FE0D6A7-C61D-C7B2-DDB1-990208EDA33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D20D902A-9BED-8110-0886-62DE15D5083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4D1A1B42-17C8-B356-F3CF-88F923BDAEB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064A377C-F8F0-83DF-EA0E-C379B47EE66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2779A75E-D521-D218-201E-1A4509AE7AA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7267CE53-C4BE-3A56-D60B-60A17B5BF05A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CF318E05-9608-9880-E2B2-87782E18272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D723C51C-14DD-F0E4-A358-1D3493D92CA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F4F444B4-BF2F-9501-F21B-1E064C300187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ED054933-C8E1-28B1-5528-CC82E204D8D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1AE3224F-9D19-9F3C-A31E-DE4F96820A54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0E5873BE-C8BD-73BC-A801-17D3112E7C50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E7BE31D3-E077-3F5F-0BA1-E4664EE5263C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51330E5C-64F1-8D30-FA9F-BBAF52398975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6E89C900-14D6-2A6C-349B-8FCF2AC35F3D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E92DFF25-85E1-9B36-7557-6DBE1F74C590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07694A1-B433-32AE-9A96-5F8BAD42C3FF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46C171A4-5D47-E156-698C-741FB9AABE55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C147CAF-3947-BBFA-F2EC-2AA8555A096F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303BAC68-20C0-E8AB-8379-F35C4076EBDD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87C85D7B-5972-DBAE-104C-8BE24F12D6C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75E6A2B0-1ED5-E03D-E3B0-E6E1642DEE7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74CD8BB2-B0C2-D5C3-DCC1-A81004E51CB3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58CD410-2F79-11E2-A40B-FC98F7A09AAD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F8C73EF-FE1C-B9C1-E326-C30F0713B2EA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E41AAE9E-352C-5E1C-B669-6E79F8DB44B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625B052-723C-2674-D961-4B118E85987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1DBB712-1B72-2F4B-6C17-AF7884B519A0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C7D8A2AB-FB5E-E937-E609-C175E42410EF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D1108219-FC7E-DBAF-151C-7F6EB2BFD638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203CC494-34D5-465C-5C03-48BC6CEDCD2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A96C8D48-42CD-AB20-DB3C-933180019C4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825E2C1C-2E9D-3D1E-5BD3-55C2CCF55010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0D7DDD8A-DA2B-AB4B-1766-133C440D208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8E5A374C-C680-C823-2223-E803BA74EDF9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DE15316-6E2A-6584-6833-7600CFF5EEC6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29ACE7F1-0DD2-53DC-80F2-298138B6852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EBCC818B-C482-0782-9B08-EC5BED9D084D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0B8C571-2C55-5ED2-F867-395DB4A8F6D6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6272730-989D-B62B-7F99-BAF195C220D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D76C6B4A-3A96-7035-5D4B-674B5D9E23B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E2969A18-C436-7D6C-AF1E-C9498305B82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4C985C7-D976-8CB6-03F4-9BDEDEAF5F3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1EF8F617-C919-B59C-1A1C-685D9BA681F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DA4ED3EE-DB1A-7A3A-F29A-2C348B2CAED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860514C-9144-CBE4-B89D-1E2A5C8D4E7A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5E605C23-0B5B-D7CB-52E4-A52042D81EAC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74D6956F-43DB-68B9-0A51-5DA5D762BA0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24EC0987-A0A7-05EB-089A-67D26F311B55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592310FC-3D8E-94E3-7BEF-EA13604EB3B2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5BFCA89-49FE-89CB-A825-BA5D6E17656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9" name="ZoneTexte 138">
            <a:extLst>
              <a:ext uri="{FF2B5EF4-FFF2-40B4-BE49-F238E27FC236}">
                <a16:creationId xmlns:a16="http://schemas.microsoft.com/office/drawing/2014/main" id="{301A5497-8F3A-5C2C-6787-69119DD8CE23}"/>
              </a:ext>
            </a:extLst>
          </p:cNvPr>
          <p:cNvSpPr txBox="1"/>
          <p:nvPr/>
        </p:nvSpPr>
        <p:spPr>
          <a:xfrm>
            <a:off x="644096" y="3290500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24</a:t>
            </a:r>
          </a:p>
        </p:txBody>
      </p:sp>
      <p:grpSp>
        <p:nvGrpSpPr>
          <p:cNvPr id="140" name="Groupe 139">
            <a:extLst>
              <a:ext uri="{FF2B5EF4-FFF2-40B4-BE49-F238E27FC236}">
                <a16:creationId xmlns:a16="http://schemas.microsoft.com/office/drawing/2014/main" id="{7C3389ED-C574-EE3F-C2E7-964B0306DFE4}"/>
              </a:ext>
            </a:extLst>
          </p:cNvPr>
          <p:cNvGrpSpPr/>
          <p:nvPr/>
        </p:nvGrpSpPr>
        <p:grpSpPr>
          <a:xfrm>
            <a:off x="2036783" y="3481864"/>
            <a:ext cx="10410766" cy="468000"/>
            <a:chOff x="-813271" y="3671276"/>
            <a:chExt cx="10532830" cy="473860"/>
          </a:xfrm>
        </p:grpSpPr>
        <p:grpSp>
          <p:nvGrpSpPr>
            <p:cNvPr id="141" name="Groupe 140">
              <a:extLst>
                <a:ext uri="{FF2B5EF4-FFF2-40B4-BE49-F238E27FC236}">
                  <a16:creationId xmlns:a16="http://schemas.microsoft.com/office/drawing/2014/main" id="{22CEAF0E-B4EF-BC0D-62BB-0780D0241E84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F5A00AE9-3CE2-314D-3948-54CCD1CDAA28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804D67DE-D502-25CB-88C4-41BEBDD45CCE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967F92AE-58D8-00B3-0112-F8731B5C4E9C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Connecteur droit 177">
                <a:extLst>
                  <a:ext uri="{FF2B5EF4-FFF2-40B4-BE49-F238E27FC236}">
                    <a16:creationId xmlns:a16="http://schemas.microsoft.com/office/drawing/2014/main" id="{591F8951-8433-BF3B-EFF7-06BB57007EE0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Connecteur droit 178">
                <a:extLst>
                  <a:ext uri="{FF2B5EF4-FFF2-40B4-BE49-F238E27FC236}">
                    <a16:creationId xmlns:a16="http://schemas.microsoft.com/office/drawing/2014/main" id="{84CDA9D1-0203-F97A-2F08-60F9A6AF8E5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Connecteur droit 179">
                <a:extLst>
                  <a:ext uri="{FF2B5EF4-FFF2-40B4-BE49-F238E27FC236}">
                    <a16:creationId xmlns:a16="http://schemas.microsoft.com/office/drawing/2014/main" id="{A0F1881A-B620-817D-AC14-BEB3C7A7607E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36BC5F18-3E4A-EC6C-D982-A100EDC720F8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E2E6C5D7-5B79-9BE1-76E3-188DAE6C3720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C99BC33E-15F1-DFE1-7BC3-622CCE4C4A5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35541D47-BE72-3A60-5285-A86DF3C7BAA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432F0AEB-5B6A-A488-1D36-3FEFCED4FF6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98F01D9F-EFB3-2248-D207-C3D2B444D97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1C19659F-78BC-E032-CEF3-B3916DADF4F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F7B750D8-94A2-C416-2C14-C400B9E7F58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478CAE5E-E14F-D234-4DDE-2F7D891E8045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06D4F82A-FFE5-0622-16D9-AFEB9B2F0D0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99FA216E-67B8-0B2F-9261-3CD9D64FC282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DA7B684C-D91D-18D5-6EA8-83FEB598D16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CB656E03-30A6-F698-B19F-9577C3DA4A7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41BAB959-90EF-1D5E-D3A9-E4CEE8FDA72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CEE8C07E-1D07-D5AC-221B-EFE18ADFDA0B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BAE87A53-0C0B-006B-B1EE-722D453A4E7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245A8793-666D-3610-EDCC-A44BAD4CF9DD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EB84EFB0-542F-1DD1-8CD0-94E46423F049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7B58EB12-11D4-E7DB-7FEB-C28D0EB7A8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022FCD59-E34D-135C-3F1D-DAB5ED009E4E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4A6B044B-F560-3A60-8421-D33D1FB15CDF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F710CDD3-FCA7-2AC8-C3A3-2DD0A72F4AAD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3AFC0313-A201-B94B-5DEF-75D282C7A92D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E47FEB90-B435-DFC7-E772-F50525D51A3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92049E4D-524E-024C-C534-2025B93D4BA3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A0254E20-4510-5547-0CDF-FE0F9D9E78BE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Groupe 141">
              <a:extLst>
                <a:ext uri="{FF2B5EF4-FFF2-40B4-BE49-F238E27FC236}">
                  <a16:creationId xmlns:a16="http://schemas.microsoft.com/office/drawing/2014/main" id="{B5F63D14-A836-75F9-484B-4E1D1FBD83E7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B9E5E732-6FD8-1ABB-3975-89622F0B313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8C497B01-0593-5B3B-8F48-AEF215A118A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1379B8D8-8A4B-A67F-2DA6-4911E3167B33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119C26E4-C1D9-5ACB-03D7-F453A3B9EDC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29277C24-0801-0589-5972-246FB562FA63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08549EC4-44F3-4112-BF12-17807E76CE33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701341A2-BEF9-698F-74B3-FAFDD4BF101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93A958CB-91C4-42AB-1ADF-BEFB45ED795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7F9898E4-3CFB-EF74-C464-0751746160B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EB869026-2A3A-BF5C-B7AB-93499165A61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52D8DEBA-AC4C-1191-ABD8-6B18E46BE211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21732E88-DAD0-CAC8-248E-C09376A143E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1EE777CD-D573-1514-6482-568565BB267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FBAABEE7-9DB6-5BF5-9F65-BEF113A2EC9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ED70E3E2-587F-1EAB-64F9-607075749253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20C5A5F6-8378-29C1-0A3C-E086F913D0EB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2623273D-7B74-389A-9B2E-735FA031A8D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76821028-72C3-92B6-E184-77EC1415A21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F1917BC6-AFF5-585B-D233-07D363A2CE8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DAB66CA9-7620-9E88-4F59-6C59C20994C4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825709A7-CB41-E529-E04E-D2483995771F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CAA67EE0-B198-D4B8-358F-16DB2B15CAF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151772D2-7112-7319-08B1-93C3FC4EE68D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B8502174-B257-74EF-7C6B-9C9C3E44560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59E43C39-0443-4BF7-9582-B910E86BF025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9CFC141E-56FA-340F-6A46-C229587936C3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49EDCFEF-DD81-472A-00D6-2083407DFA6F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304A9F0B-451A-3872-81C7-51793C0CBCB9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7D4B3AC0-8AD5-2A43-4874-30B75E70E398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6A0EAD54-F522-9AC4-F0D3-6DF6E5F29AD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C99573E7-B4C5-CEF0-DD87-617E0F747A6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CFFF709D-6255-9019-EEC9-A66080BF8F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ZoneTexte 79">
            <a:extLst>
              <a:ext uri="{FF2B5EF4-FFF2-40B4-BE49-F238E27FC236}">
                <a16:creationId xmlns:a16="http://schemas.microsoft.com/office/drawing/2014/main" id="{C5EDEEC0-418A-E7D0-85A1-8633AD1AA45E}"/>
              </a:ext>
            </a:extLst>
          </p:cNvPr>
          <p:cNvSpPr txBox="1"/>
          <p:nvPr/>
        </p:nvSpPr>
        <p:spPr>
          <a:xfrm>
            <a:off x="3069864" y="3316179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38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D62B4E00-70AD-B512-54F0-991ED816A390}"/>
              </a:ext>
            </a:extLst>
          </p:cNvPr>
          <p:cNvSpPr txBox="1"/>
          <p:nvPr/>
        </p:nvSpPr>
        <p:spPr>
          <a:xfrm>
            <a:off x="4612906" y="3316179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47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057FF423-C6E2-6103-D485-1CF0818C5DD0}"/>
              </a:ext>
            </a:extLst>
          </p:cNvPr>
          <p:cNvSpPr txBox="1"/>
          <p:nvPr/>
        </p:nvSpPr>
        <p:spPr>
          <a:xfrm>
            <a:off x="5522380" y="3277053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52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DD5419A4-55CB-4868-C014-67E63CBD301C}"/>
              </a:ext>
            </a:extLst>
          </p:cNvPr>
          <p:cNvSpPr txBox="1"/>
          <p:nvPr/>
        </p:nvSpPr>
        <p:spPr>
          <a:xfrm>
            <a:off x="7349522" y="3263606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63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5B55F803-D816-383A-7BC3-6D21DD168F6F}"/>
              </a:ext>
            </a:extLst>
          </p:cNvPr>
          <p:cNvSpPr txBox="1"/>
          <p:nvPr/>
        </p:nvSpPr>
        <p:spPr>
          <a:xfrm>
            <a:off x="2799706" y="1321016"/>
            <a:ext cx="3925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52 + … = 60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62686440-408C-1C66-483A-DC07FF508A47}"/>
              </a:ext>
            </a:extLst>
          </p:cNvPr>
          <p:cNvSpPr txBox="1"/>
          <p:nvPr/>
        </p:nvSpPr>
        <p:spPr>
          <a:xfrm>
            <a:off x="2799705" y="1995431"/>
            <a:ext cx="3925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60 – 52 = …</a:t>
            </a:r>
          </a:p>
        </p:txBody>
      </p:sp>
      <p:sp>
        <p:nvSpPr>
          <p:cNvPr id="78" name="Accolade ouvrante 77">
            <a:extLst>
              <a:ext uri="{FF2B5EF4-FFF2-40B4-BE49-F238E27FC236}">
                <a16:creationId xmlns:a16="http://schemas.microsoft.com/office/drawing/2014/main" id="{BDDED0E8-0CA0-6474-0F51-3E5D82DB1980}"/>
              </a:ext>
            </a:extLst>
          </p:cNvPr>
          <p:cNvSpPr/>
          <p:nvPr/>
        </p:nvSpPr>
        <p:spPr>
          <a:xfrm rot="5400000">
            <a:off x="6377865" y="2445303"/>
            <a:ext cx="382564" cy="1294882"/>
          </a:xfrm>
          <a:prstGeom prst="leftBrace">
            <a:avLst>
              <a:gd name="adj1" fmla="val 50513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1D916854-0D18-537F-C72B-92437844BB2D}"/>
              </a:ext>
            </a:extLst>
          </p:cNvPr>
          <p:cNvSpPr txBox="1"/>
          <p:nvPr/>
        </p:nvSpPr>
        <p:spPr>
          <a:xfrm>
            <a:off x="6195713" y="2578030"/>
            <a:ext cx="746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B266CBC2-C993-E92A-B146-E132D92F4CE7}"/>
              </a:ext>
            </a:extLst>
          </p:cNvPr>
          <p:cNvSpPr txBox="1"/>
          <p:nvPr/>
        </p:nvSpPr>
        <p:spPr>
          <a:xfrm>
            <a:off x="4520211" y="1989911"/>
            <a:ext cx="5471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E210F44B-FFB0-189F-AACE-33735F3EFEFA}"/>
              </a:ext>
            </a:extLst>
          </p:cNvPr>
          <p:cNvSpPr txBox="1"/>
          <p:nvPr/>
        </p:nvSpPr>
        <p:spPr>
          <a:xfrm>
            <a:off x="3665985" y="1303192"/>
            <a:ext cx="5471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C72040E1-E09A-AAA3-5163-9494AA10ADCC}"/>
              </a:ext>
            </a:extLst>
          </p:cNvPr>
          <p:cNvSpPr txBox="1"/>
          <p:nvPr/>
        </p:nvSpPr>
        <p:spPr>
          <a:xfrm>
            <a:off x="65746" y="3059719"/>
            <a:ext cx="631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20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44BBB447-E14B-B865-D934-D8363EFB0B61}"/>
              </a:ext>
            </a:extLst>
          </p:cNvPr>
          <p:cNvSpPr txBox="1"/>
          <p:nvPr/>
        </p:nvSpPr>
        <p:spPr>
          <a:xfrm>
            <a:off x="1697048" y="3059719"/>
            <a:ext cx="746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30</a:t>
            </a:r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id="{7DC1B525-5D4C-1DE7-612F-E105D8EF08AA}"/>
              </a:ext>
            </a:extLst>
          </p:cNvPr>
          <p:cNvSpPr txBox="1"/>
          <p:nvPr/>
        </p:nvSpPr>
        <p:spPr>
          <a:xfrm>
            <a:off x="3504245" y="3059719"/>
            <a:ext cx="7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40</a:t>
            </a: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9CD59479-3BC3-4B5E-463F-C1E2CA7620A6}"/>
              </a:ext>
            </a:extLst>
          </p:cNvPr>
          <p:cNvSpPr txBox="1"/>
          <p:nvPr/>
        </p:nvSpPr>
        <p:spPr>
          <a:xfrm>
            <a:off x="5235388" y="3059719"/>
            <a:ext cx="660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50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73C2CB34-4AD9-7D0F-FE59-D5712870934A}"/>
              </a:ext>
            </a:extLst>
          </p:cNvPr>
          <p:cNvSpPr txBox="1"/>
          <p:nvPr/>
        </p:nvSpPr>
        <p:spPr>
          <a:xfrm>
            <a:off x="6956143" y="3059719"/>
            <a:ext cx="668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AD2EA85C-2367-7F26-85A1-51B497A43F47}"/>
              </a:ext>
            </a:extLst>
          </p:cNvPr>
          <p:cNvSpPr txBox="1"/>
          <p:nvPr/>
        </p:nvSpPr>
        <p:spPr>
          <a:xfrm>
            <a:off x="8646750" y="3059719"/>
            <a:ext cx="668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419453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 animBg="1"/>
      <p:bldP spid="79" grpId="0"/>
      <p:bldP spid="84" grpId="0" animBg="1"/>
      <p:bldP spid="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254CE-CD8C-F397-E683-E14D5C52E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638DE0-318F-5982-0FCE-0F6D89129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4D1831-E65D-8620-4730-AC5EBDEA0C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5AA1EB-E07A-CFD0-480E-B884E997FDCF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2B7E6DA-2E85-2115-1D55-87FF5F9312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33B254E-07E8-34BE-5F0D-002A442964D8}"/>
              </a:ext>
            </a:extLst>
          </p:cNvPr>
          <p:cNvSpPr txBox="1"/>
          <p:nvPr/>
        </p:nvSpPr>
        <p:spPr>
          <a:xfrm>
            <a:off x="1052830" y="2313999"/>
            <a:ext cx="70383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Partie 1 CE2 :  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Comparer des fractions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3200" b="1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28020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2C5D57-B995-8D6C-B601-9C145ED9CE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7C5EA1-C4D6-7319-DAFE-28DFFCBA8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5DBE39-9CED-FBB2-AA8C-5D38328860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B37974-BB00-22DE-B027-7B9B3872DF67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2068FDF-AF96-C8C8-9260-B11C3CF37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07FC78E-D615-F742-B640-826FA748AFA4}"/>
              </a:ext>
            </a:extLst>
          </p:cNvPr>
          <p:cNvSpPr txBox="1"/>
          <p:nvPr/>
        </p:nvSpPr>
        <p:spPr>
          <a:xfrm>
            <a:off x="1508760" y="2593399"/>
            <a:ext cx="622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2800" b="1" dirty="0">
                <a:solidFill>
                  <a:prstClr val="white"/>
                </a:solidFill>
                <a:latin typeface="Calibri" panose="020F0502020204030204"/>
              </a:rPr>
              <a:t>CE2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2800" b="1" dirty="0">
              <a:solidFill>
                <a:prstClr val="white"/>
              </a:solidFill>
              <a:latin typeface="Calibri" panose="020F0502020204030204"/>
            </a:endParaRP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sais comparer des fractions de même dénominateur.</a:t>
            </a:r>
          </a:p>
        </p:txBody>
      </p:sp>
    </p:spTree>
    <p:extLst>
      <p:ext uri="{BB962C8B-B14F-4D97-AF65-F5344CB8AC3E}">
        <p14:creationId xmlns:p14="http://schemas.microsoft.com/office/powerpoint/2010/main" val="383444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DE390DE-8326-1BF6-1A2B-52F014220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A62B7F8E-2C23-8CDC-CF01-F2D2136D9B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B1587-1590-CC09-7901-3FC23B49E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2B33E4-C05F-9677-F3EE-89BEC68E5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831C283-6752-60E6-1394-9812A8D78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F0C51EA0-E283-67DC-4736-EA4186FF6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5E018EEA-7743-0F5E-7148-3AD870A14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144" y="4133713"/>
            <a:ext cx="2781688" cy="10860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935E52B-1BD5-06C9-0BED-E72D0F6FB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821584" y="4133713"/>
            <a:ext cx="2970293" cy="143525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07CAC68-7327-DD88-3606-0C49C15ECF7D}"/>
              </a:ext>
            </a:extLst>
          </p:cNvPr>
          <p:cNvSpPr txBox="1"/>
          <p:nvPr/>
        </p:nvSpPr>
        <p:spPr>
          <a:xfrm>
            <a:off x="4306388" y="2374948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211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CA4CA-FA42-52E6-5436-E035412910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B4B64E-34B8-80E9-3551-8A0B8611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69E2069-7219-BD18-FE89-196958B5DF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07AAA7E-0BEC-4840-228F-1FEC45EF2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480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E4660-F5A2-96A2-7502-620CCBB05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1E4DE2-A0F5-9A00-3245-0B32B70E7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065BE87-97A8-E9C5-807D-52D1D0F57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770215B-E80A-6371-5E36-A62A403ED28C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770215B-E80A-6371-5E36-A62A403ED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95BC171A-E9AD-40A1-BEB3-2CDA552421A5}"/>
              </a:ext>
            </a:extLst>
          </p:cNvPr>
          <p:cNvSpPr txBox="1"/>
          <p:nvPr/>
        </p:nvSpPr>
        <p:spPr>
          <a:xfrm rot="10800000">
            <a:off x="4306388" y="2445643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5BBA39-596A-2E98-3048-2E7D01295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399" y="4249659"/>
            <a:ext cx="2701447" cy="124964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775A092-84BF-3C84-8159-1FB698B0B8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71154" y="4141489"/>
            <a:ext cx="3129228" cy="135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6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2BBC4-6329-9F03-C906-630794A59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919E8-6C87-5ECB-8407-CE8CB0046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Compare avec le signe &lt; ou &gt;.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22A474A-C03D-0171-C721-B98EC5216F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33F2CD0-30E6-14AC-FD1D-141A5AD973FB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33F2CD0-30E6-14AC-FD1D-141A5AD973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2177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DE251-6EDA-0984-EB4C-28ED14C3B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41EB10-D027-CF7F-246F-84E45BCA5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D34042E-0C06-3616-A71E-C466AAB138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EF647A69-3ABF-DC57-35AA-C6EE6D8B2B07}"/>
                  </a:ext>
                </a:extLst>
              </p:cNvPr>
              <p:cNvSpPr txBox="1"/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  <m:r>
                        <a:rPr kumimoji="0" lang="fr-FR" sz="4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…</m:t>
                      </m:r>
                      <m:f>
                        <m:fPr>
                          <m:ctrlP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num>
                        <m:den>
                          <m:r>
                            <a:rPr kumimoji="0" lang="fr-FR" sz="4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EF647A69-3ABF-DC57-35AA-C6EE6D8B2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832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7FD4149C-6A23-6092-A4AC-3B0F5A0E5A4A}"/>
              </a:ext>
            </a:extLst>
          </p:cNvPr>
          <p:cNvSpPr txBox="1"/>
          <p:nvPr/>
        </p:nvSpPr>
        <p:spPr>
          <a:xfrm rot="206809">
            <a:off x="4306388" y="2445643"/>
            <a:ext cx="531223" cy="8360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BCF3D46-5989-2712-EF89-1138782ED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59" y="4438966"/>
            <a:ext cx="4372585" cy="132416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31C24FA-1B7A-1874-0AED-62497F1FF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465" y="4346132"/>
            <a:ext cx="1546176" cy="150982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5079E61-F404-04CE-DC32-A833C2075D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792" y="4355017"/>
            <a:ext cx="1546176" cy="150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1339</TotalTime>
  <Words>208</Words>
  <Application>Microsoft Office PowerPoint</Application>
  <PresentationFormat>Affichage à l'écran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Webdings</vt:lpstr>
      <vt:lpstr>Thème Office</vt:lpstr>
      <vt:lpstr>1_Thème Office</vt:lpstr>
      <vt:lpstr>2_Thème Office</vt:lpstr>
      <vt:lpstr>Présentation PowerPoint</vt:lpstr>
      <vt:lpstr>Présentation PowerPoint</vt:lpstr>
      <vt:lpstr>Présentation PowerPoint</vt:lpstr>
      <vt:lpstr>Compare avec le signe &lt; ou &gt;.</vt:lpstr>
      <vt:lpstr>Correction</vt:lpstr>
      <vt:lpstr>Compare avec le signe &lt; ou &gt;.</vt:lpstr>
      <vt:lpstr>Correction</vt:lpstr>
      <vt:lpstr>Compare avec le signe &lt; ou &gt;.</vt:lpstr>
      <vt:lpstr>Correction</vt:lpstr>
      <vt:lpstr>Compare avec le signe &lt; ou &gt;.</vt:lpstr>
      <vt:lpstr>Correction</vt:lpstr>
      <vt:lpstr>Présentation PowerPoint</vt:lpstr>
      <vt:lpstr>Recopie et compare avec le signe &lt; ou &gt;.</vt:lpstr>
      <vt:lpstr>Correction</vt:lpstr>
      <vt:lpstr>Présentation PowerPoint</vt:lpstr>
      <vt:lpstr>Observe la droite graduée.</vt:lpstr>
      <vt:lpstr>Observe la droite graduée.</vt:lpstr>
      <vt:lpstr>Calcule.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56</cp:revision>
  <dcterms:created xsi:type="dcterms:W3CDTF">2023-02-07T14:55:57Z</dcterms:created>
  <dcterms:modified xsi:type="dcterms:W3CDTF">2025-09-17T09:49:53Z</dcterms:modified>
</cp:coreProperties>
</file>